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5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9" r:id="rId12"/>
    <p:sldId id="28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F5FB-B019-4893-AA56-823AFFF06B9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2482-FC5E-4498-A946-D1212FC93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c</a:t>
            </a:r>
            <a:r>
              <a:rPr lang="en-US" baseline="0" dirty="0" smtClean="0"/>
              <a:t>urrent metho</a:t>
            </a:r>
            <a:r>
              <a:rPr lang="en-US" dirty="0" smtClean="0"/>
              <a:t>d of </a:t>
            </a:r>
            <a:r>
              <a:rPr lang="en-US" baseline="0" dirty="0" smtClean="0"/>
              <a:t>Farming Out Trips </a:t>
            </a:r>
            <a:r>
              <a:rPr lang="en-US" dirty="0" smtClean="0"/>
              <a:t>leaves much to be desired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2482-FC5E-4498-A946-D1212FC935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2482-FC5E-4498-A946-D1212FC935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2482-FC5E-4498-A946-D1212FC935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C80A-3AE9-4F9B-92EE-F4C1D335FE08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28DD-AF8C-4DC6-B427-AA954A0A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 more Empty Trips!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R:\Roberts Documents\FOS\FOS Logos\FOS_logo_01_700x_png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6675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Details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528" y="1600200"/>
            <a:ext cx="6018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Documents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066800" y="1828800"/>
          <a:ext cx="3136900" cy="4064000"/>
        </p:xfrm>
        <a:graphic>
          <a:graphicData uri="http://schemas.openxmlformats.org/presentationml/2006/ole">
            <p:oleObj spid="_x0000_s8195" name="Acrobat Document" r:id="rId3" imgW="7779960" imgH="10050480" progId="AcroExch.Document.7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876800" y="1752600"/>
          <a:ext cx="2957513" cy="4064000"/>
        </p:xfrm>
        <a:graphic>
          <a:graphicData uri="http://schemas.openxmlformats.org/presentationml/2006/ole">
            <p:oleObj spid="_x0000_s8196" name="Document" r:id="rId4" imgW="6153510" imgH="84530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Farm Out: The Old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Due Diligence required </a:t>
            </a:r>
          </a:p>
          <a:p>
            <a:pPr lvl="1"/>
            <a:r>
              <a:rPr lang="en-US" dirty="0" smtClean="0"/>
              <a:t>Multiple quotes = diminishing returns</a:t>
            </a:r>
          </a:p>
          <a:p>
            <a:r>
              <a:rPr lang="en-US" dirty="0" smtClean="0"/>
              <a:t>Loss Profit</a:t>
            </a:r>
          </a:p>
          <a:p>
            <a:pPr lvl="1"/>
            <a:r>
              <a:rPr lang="en-US" dirty="0" smtClean="0"/>
              <a:t>May even lose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Out: The New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Synergy – B2B</a:t>
            </a:r>
          </a:p>
          <a:p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Online</a:t>
            </a:r>
          </a:p>
          <a:p>
            <a:r>
              <a:rPr lang="en-US" dirty="0" smtClean="0"/>
              <a:t>Time Saving</a:t>
            </a:r>
          </a:p>
          <a:p>
            <a:r>
              <a:rPr lang="en-US" dirty="0" smtClean="0"/>
              <a:t>Increase Profit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it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810000" cy="2133600"/>
          </a:xfrm>
          <a:solidFill>
            <a:srgbClr val="0070C0"/>
          </a:solidFill>
        </p:spPr>
        <p:txBody>
          <a:bodyPr anchor="ctr" anchorCtr="0"/>
          <a:lstStyle/>
          <a:p>
            <a:pPr algn="ctr">
              <a:buNone/>
            </a:pPr>
            <a:r>
              <a:rPr lang="en-US" dirty="0" smtClean="0"/>
              <a:t>Farming Out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438401"/>
            <a:ext cx="3733800" cy="21336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Bidding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 Trip to be Farmed Out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3" y="1600200"/>
            <a:ext cx="7370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Vendors See an Available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2971800" cy="609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World Carriages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9624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Atlas Limousine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52578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Jordan Limousine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4038600"/>
            <a:ext cx="175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Avanti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2362200"/>
            <a:ext cx="175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Karr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4796" y="2967335"/>
            <a:ext cx="111440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Bid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26670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 flipV="1">
            <a:off x="3657600" y="3962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2"/>
          </p:cNvCxnSpPr>
          <p:nvPr/>
        </p:nvCxnSpPr>
        <p:spPr>
          <a:xfrm rot="16200000" flipV="1">
            <a:off x="4002733" y="4459933"/>
            <a:ext cx="121473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181600" y="3657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105400" y="26670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Entered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43" y="1600200"/>
            <a:ext cx="7446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Bids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3" y="1600200"/>
            <a:ext cx="7370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 Bid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3" y="1600200"/>
            <a:ext cx="7370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103</Words>
  <Application>Microsoft Office PowerPoint</Application>
  <PresentationFormat>On-screen Show (4:3)</PresentationFormat>
  <Paragraphs>39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Acrobat Document</vt:lpstr>
      <vt:lpstr>Document</vt:lpstr>
      <vt:lpstr>Slide 1</vt:lpstr>
      <vt:lpstr>Farm Out: The Old Way</vt:lpstr>
      <vt:lpstr>Farm Out: The New Way!</vt:lpstr>
      <vt:lpstr>Here’s how it works:</vt:lpstr>
      <vt:lpstr>Enter a Trip to be Farmed Out</vt:lpstr>
      <vt:lpstr>Vendors See an Available Trip</vt:lpstr>
      <vt:lpstr>Bid Entered</vt:lpstr>
      <vt:lpstr>Review Bids</vt:lpstr>
      <vt:lpstr>Accept Bid</vt:lpstr>
      <vt:lpstr>Full Details</vt:lpstr>
      <vt:lpstr>Vendor Documents</vt:lpstr>
      <vt:lpstr>Benefits</vt:lpstr>
      <vt:lpstr>Questions?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Claypool</dc:creator>
  <cp:lastModifiedBy>kclaypool</cp:lastModifiedBy>
  <cp:revision>24</cp:revision>
  <dcterms:created xsi:type="dcterms:W3CDTF">2011-02-13T16:35:56Z</dcterms:created>
  <dcterms:modified xsi:type="dcterms:W3CDTF">2011-02-19T03:35:32Z</dcterms:modified>
</cp:coreProperties>
</file>